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9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9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9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2080" cy="5661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2080" cy="5661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1080" y="360"/>
            <a:ext cx="10072080" cy="5661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2080" cy="5661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2080" cy="5661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1589</TotalTime>
  <Application>LibreOffice/25.2.6.1$Windows_X86_64 LibreOffice_project/13f8d05e475a6b6572cdd8fe3af1421c659c51c2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2025-10-26T00:41:13Z</dcterms:modified>
  <cp:revision>28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